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4" r:id="rId3"/>
    <p:sldId id="272" r:id="rId4"/>
    <p:sldId id="273" r:id="rId5"/>
    <p:sldId id="270" r:id="rId6"/>
    <p:sldId id="271" r:id="rId7"/>
    <p:sldId id="263" r:id="rId8"/>
    <p:sldId id="265" r:id="rId9"/>
    <p:sldId id="267" r:id="rId10"/>
    <p:sldId id="269" r:id="rId11"/>
    <p:sldId id="268" r:id="rId12"/>
    <p:sldId id="266" r:id="rId13"/>
    <p:sldId id="264" r:id="rId14"/>
    <p:sldId id="262" r:id="rId15"/>
    <p:sldId id="276" r:id="rId16"/>
    <p:sldId id="282" r:id="rId17"/>
    <p:sldId id="283" r:id="rId18"/>
    <p:sldId id="284" r:id="rId19"/>
    <p:sldId id="280" r:id="rId20"/>
    <p:sldId id="281" r:id="rId21"/>
    <p:sldId id="279" r:id="rId22"/>
    <p:sldId id="295" r:id="rId23"/>
    <p:sldId id="277" r:id="rId24"/>
    <p:sldId id="278" r:id="rId25"/>
    <p:sldId id="259" r:id="rId26"/>
    <p:sldId id="275" r:id="rId27"/>
    <p:sldId id="257" r:id="rId28"/>
    <p:sldId id="293" r:id="rId29"/>
    <p:sldId id="289" r:id="rId30"/>
    <p:sldId id="292" r:id="rId31"/>
    <p:sldId id="291" r:id="rId32"/>
    <p:sldId id="290" r:id="rId33"/>
    <p:sldId id="288" r:id="rId34"/>
    <p:sldId id="296" r:id="rId35"/>
    <p:sldId id="287" r:id="rId36"/>
    <p:sldId id="297" r:id="rId37"/>
    <p:sldId id="286" r:id="rId38"/>
    <p:sldId id="285" r:id="rId39"/>
    <p:sldId id="294" r:id="rId40"/>
    <p:sldId id="258" r:id="rId41"/>
    <p:sldId id="25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9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500B53-7823-52FA-E9C1-9F0ABE082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9F9B8A-229F-33F9-1EB0-51BCF096F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014DF-D050-EFE8-11CF-79B94A31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939994-A253-62D0-9253-FBB654D3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FECEB1-3C3F-8437-34DD-E68D5965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90751-6E7D-666A-37C7-EF154486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B3B588-EE25-1E5E-4678-ECBB500D9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27E92E-2FDC-D375-6EB2-07E270A07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4E2BF-8CE7-918A-E224-0949518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B97400-72A0-D217-BCFE-2221A3B5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875765-E45A-D4BB-B982-686EF44F7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173456-C448-41BD-AF83-103A61019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D09E28-3472-F332-A66E-2E356B87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A32F9-CCC7-A647-7807-28050D6E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45BF16-6B74-0EAC-AE87-29D0529E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39336-A4B6-0304-5ADA-3758F266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F0C3DB-9F75-9ABD-3546-CC8F90611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73E0D1-1ECC-D260-F419-E368C7DE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1EB30E-8863-89F8-D8E9-700E30FF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823FBC-5E00-4618-FCF9-B77A94D7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9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08CF7-34CC-5180-B67D-15F5B257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86EC95-46F4-265C-A6B7-84E1E1260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FCB0E9-E095-9C30-AA50-4A4CCAEB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D72D13-6751-B4E9-6CDB-0CD34257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20AD2A-6BA8-21BA-E44E-FCAD3B0B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D8DB0-C543-39A6-B3DE-315A21D3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94E623-509D-71C4-11D1-8D36D894E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A1A190-2DD0-FCA6-6368-E04B0779B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769D66-0BDC-E382-0128-B29CDA3F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16310-4C1A-3B37-91FA-0C780E12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BB185A-FC89-D4E9-28E6-9BE6760B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1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467B3-4BEC-3CC2-1EA3-5E4C41EB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039DB1-C131-934C-C9FD-928D02CF2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3A0EF6-C2DE-C455-A6E9-2D9BE3F0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933D-DF21-D67B-8E1C-39BC3ED04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78296D-1105-3CDC-7A75-F8F807855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F8B0CE-FA18-96BE-92AA-CD5B2F37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5CF873-0D8B-CBC0-E5E4-645E66F6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802501-34EF-D4B2-7D0C-64167C38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EE968-86EF-9A5B-AF95-C712A22A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2222E4-753F-BAC2-5726-D4B68650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100E20-9F6F-04F2-C361-7A9A40CF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6B84F6-07F7-5F20-78F7-620C49B8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8D5A78-3E38-7A04-35DB-0A66114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9C91B84-C941-0D6D-FED6-AEF09287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4160AE-F9A5-2E0E-BF26-82D8DAC8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25668-F0C0-6391-D0A4-A9CC02F70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C9F146-ABE1-BC1F-5292-AF9B9594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00B528-3B85-91C4-B741-0A461364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868D3D-31C2-3452-EABF-0B53FA66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5AF516-186E-49C0-3437-EFC4F326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CBB6CC-9996-49F4-F84D-7161401B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7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29C86-F02C-CF19-9F6B-0B76C84B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C53239F-DADB-3D83-60C5-6A3277F52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BAC3B5-7E17-51A9-434B-8D863554C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E304E3-1A16-EF80-B8D0-44EAC6C1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B1B02A-550C-2AC7-74FF-E3CB6CEE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06DFC8-8E2E-0A2A-035F-08F5074B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3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2E577DE-BBCE-8F25-5902-79A18D106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9683E6-A124-0263-A63B-FFD374D66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32FDCC-A904-231A-704D-3A104D431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EDDC4-A7D3-F247-95DB-04B3EE8E9DE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35399D-5F4A-EA82-532F-B523DC929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DE0D15-1A5E-0E66-406E-D66DDEAE9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2C07AC-4943-BC41-A6D6-8C2D2B2EF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3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elicopter flying in the sky&#10;&#10;AI-generated content may be incorrect.">
            <a:extLst>
              <a:ext uri="{FF2B5EF4-FFF2-40B4-BE49-F238E27FC236}">
                <a16:creationId xmlns:a16="http://schemas.microsoft.com/office/drawing/2014/main" xmlns="" id="{D7FC8C29-CB73-F1A8-A56A-68594224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yellow circles and a cartoon character&#10;&#10;AI-generated content may be incorrect.">
            <a:extLst>
              <a:ext uri="{FF2B5EF4-FFF2-40B4-BE49-F238E27FC236}">
                <a16:creationId xmlns:a16="http://schemas.microsoft.com/office/drawing/2014/main" xmlns="" id="{E9870B2A-8C31-CF17-4AF9-64691743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text and images&#10;&#10;AI-generated content may be incorrect.">
            <a:extLst>
              <a:ext uri="{FF2B5EF4-FFF2-40B4-BE49-F238E27FC236}">
                <a16:creationId xmlns:a16="http://schemas.microsoft.com/office/drawing/2014/main" xmlns="" id="{ED3800E9-80AC-90DA-9D90-0DDFA0215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3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on a blue background&#10;&#10;AI-generated content may be incorrect.">
            <a:extLst>
              <a:ext uri="{FF2B5EF4-FFF2-40B4-BE49-F238E27FC236}">
                <a16:creationId xmlns:a16="http://schemas.microsoft.com/office/drawing/2014/main" xmlns="" id="{1339DDF8-4F75-0424-21F4-43351338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2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on a blue background&#10;&#10;AI-generated content may be incorrect.">
            <a:extLst>
              <a:ext uri="{FF2B5EF4-FFF2-40B4-BE49-F238E27FC236}">
                <a16:creationId xmlns:a16="http://schemas.microsoft.com/office/drawing/2014/main" xmlns="" id="{CEAE6BD7-8D8E-B622-84A5-1B292200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4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scope with text&#10;&#10;AI-generated content may be incorrect.">
            <a:extLst>
              <a:ext uri="{FF2B5EF4-FFF2-40B4-BE49-F238E27FC236}">
                <a16:creationId xmlns:a16="http://schemas.microsoft.com/office/drawing/2014/main" xmlns="" id="{EF80183B-BFFB-F2AF-B617-CA82CA4D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1"/>
            <a:ext cx="12185650" cy="6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flight schedule&#10;&#10;AI-generated content may be incorrect.">
            <a:extLst>
              <a:ext uri="{FF2B5EF4-FFF2-40B4-BE49-F238E27FC236}">
                <a16:creationId xmlns:a16="http://schemas.microsoft.com/office/drawing/2014/main" xmlns="" id="{3ED6CA5A-CEA8-AEC7-19C3-E8012B78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 with white text&#10;&#10;AI-generated content may be incorrect.">
            <a:extLst>
              <a:ext uri="{FF2B5EF4-FFF2-40B4-BE49-F238E27FC236}">
                <a16:creationId xmlns:a16="http://schemas.microsoft.com/office/drawing/2014/main" xmlns="" id="{CFDE740B-EE6A-01C3-24CC-30E9D0AD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3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xmlns="" id="{31B79637-1745-0A93-86FA-D01FBC94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4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xmlns="" id="{D61F5478-6314-7C97-30F3-15CCDF13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76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hoto of a city&#10;&#10;AI-generated content may be incorrect.">
            <a:extLst>
              <a:ext uri="{FF2B5EF4-FFF2-40B4-BE49-F238E27FC236}">
                <a16:creationId xmlns:a16="http://schemas.microsoft.com/office/drawing/2014/main" xmlns="" id="{C0CDFAF1-41FF-9989-5BB4-E19BC9E5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text&#10;&#10;AI-generated content may be incorrect.">
            <a:extLst>
              <a:ext uri="{FF2B5EF4-FFF2-40B4-BE49-F238E27FC236}">
                <a16:creationId xmlns:a16="http://schemas.microsoft.com/office/drawing/2014/main" xmlns="" id="{53E21A54-CAA2-B912-8BB3-980D60FF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6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yellow text&#10;&#10;AI-generated content may be incorrect.">
            <a:extLst>
              <a:ext uri="{FF2B5EF4-FFF2-40B4-BE49-F238E27FC236}">
                <a16:creationId xmlns:a16="http://schemas.microsoft.com/office/drawing/2014/main" xmlns="" id="{23AFD979-892A-BB12-B614-7C9F0BDE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27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weather diagram&#10;&#10;AI-generated content may be incorrect.">
            <a:extLst>
              <a:ext uri="{FF2B5EF4-FFF2-40B4-BE49-F238E27FC236}">
                <a16:creationId xmlns:a16="http://schemas.microsoft.com/office/drawing/2014/main" xmlns="" id="{7D0C3F42-4CEC-4BD5-0144-DDAC7E3B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2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xmlns="" id="{A68ACEDE-7A61-331C-9B3B-68F54695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wind direction&#10;&#10;AI-generated content may be incorrect.">
            <a:extLst>
              <a:ext uri="{FF2B5EF4-FFF2-40B4-BE49-F238E27FC236}">
                <a16:creationId xmlns:a16="http://schemas.microsoft.com/office/drawing/2014/main" xmlns="" id="{C9A06A08-7D17-3F7D-46E7-8706BA16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5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licopter with text and a yellow and green background&#10;&#10;AI-generated content may be incorrect.">
            <a:extLst>
              <a:ext uri="{FF2B5EF4-FFF2-40B4-BE49-F238E27FC236}">
                <a16:creationId xmlns:a16="http://schemas.microsoft.com/office/drawing/2014/main" xmlns="" id="{35F1A29D-73BF-CD5F-02AE-FCF04D2E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34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E644E0-F179-3879-D605-0FC43F74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6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214309-34EF-7B45-B3C8-5D808CCDA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0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rectangular object with text&#10;&#10;AI-generated content may be incorrect.">
            <a:extLst>
              <a:ext uri="{FF2B5EF4-FFF2-40B4-BE49-F238E27FC236}">
                <a16:creationId xmlns:a16="http://schemas.microsoft.com/office/drawing/2014/main" xmlns="" id="{AE60C70D-78BE-B408-BE43-6CE49FBE9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52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uniform and hat&#10;&#10;AI-generated content may be incorrect.">
            <a:extLst>
              <a:ext uri="{FF2B5EF4-FFF2-40B4-BE49-F238E27FC236}">
                <a16:creationId xmlns:a16="http://schemas.microsoft.com/office/drawing/2014/main" xmlns="" id="{42746876-C5C6-627A-9318-ECEE4342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9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text and a yellow symbol&#10;&#10;AI-generated content may be incorrect.">
            <a:extLst>
              <a:ext uri="{FF2B5EF4-FFF2-40B4-BE49-F238E27FC236}">
                <a16:creationId xmlns:a16="http://schemas.microsoft.com/office/drawing/2014/main" xmlns="" id="{15FAFA54-D771-6F15-BE45-E910D1C4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text and a cartoon character&#10;&#10;AI-generated content may be incorrect.">
            <a:extLst>
              <a:ext uri="{FF2B5EF4-FFF2-40B4-BE49-F238E27FC236}">
                <a16:creationId xmlns:a16="http://schemas.microsoft.com/office/drawing/2014/main" xmlns="" id="{2CAB92A8-A9A2-09DA-6C4F-BD865873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rectangular sign with white text&#10;&#10;AI-generated content may be incorrect.">
            <a:extLst>
              <a:ext uri="{FF2B5EF4-FFF2-40B4-BE49-F238E27FC236}">
                <a16:creationId xmlns:a16="http://schemas.microsoft.com/office/drawing/2014/main" xmlns="" id="{CE9FCE42-18B1-7CB6-9C3A-D68E530F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text&#10;&#10;AI-generated content may be incorrect.">
            <a:extLst>
              <a:ext uri="{FF2B5EF4-FFF2-40B4-BE49-F238E27FC236}">
                <a16:creationId xmlns:a16="http://schemas.microsoft.com/office/drawing/2014/main" xmlns="" id="{519C7276-1822-10CE-85FF-E4523D54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2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text&#10;&#10;AI-generated content may be incorrect.">
            <a:extLst>
              <a:ext uri="{FF2B5EF4-FFF2-40B4-BE49-F238E27FC236}">
                <a16:creationId xmlns:a16="http://schemas.microsoft.com/office/drawing/2014/main" xmlns="" id="{9A2F69BF-BDC7-7BC5-EA16-B4B5E110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8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ountry&#10;&#10;AI-generated content may be incorrect.">
            <a:extLst>
              <a:ext uri="{FF2B5EF4-FFF2-40B4-BE49-F238E27FC236}">
                <a16:creationId xmlns:a16="http://schemas.microsoft.com/office/drawing/2014/main" xmlns="" id="{CC8FB4C3-4641-81F9-BEC5-8BFE40B0E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&#10;&#10;AI-generated content may be incorrect.">
            <a:extLst>
              <a:ext uri="{FF2B5EF4-FFF2-40B4-BE49-F238E27FC236}">
                <a16:creationId xmlns:a16="http://schemas.microsoft.com/office/drawing/2014/main" xmlns="" id="{AEB793C5-F123-1386-404E-6B213A81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2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white text on a green background&#10;&#10;AI-generated content may be incorrect.">
            <a:extLst>
              <a:ext uri="{FF2B5EF4-FFF2-40B4-BE49-F238E27FC236}">
                <a16:creationId xmlns:a16="http://schemas.microsoft.com/office/drawing/2014/main" xmlns="" id="{68E2A546-3EB9-074F-D9A4-0165A515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55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text&#10;&#10;AI-generated content may be incorrect.">
            <a:extLst>
              <a:ext uri="{FF2B5EF4-FFF2-40B4-BE49-F238E27FC236}">
                <a16:creationId xmlns:a16="http://schemas.microsoft.com/office/drawing/2014/main" xmlns="" id="{8A5B954A-CC09-D579-DA03-53DE4D46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94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yellow text on a green background&#10;&#10;AI-generated content may be incorrect.">
            <a:extLst>
              <a:ext uri="{FF2B5EF4-FFF2-40B4-BE49-F238E27FC236}">
                <a16:creationId xmlns:a16="http://schemas.microsoft.com/office/drawing/2014/main" xmlns="" id="{AF15FC17-9673-F834-DDA1-731D085E6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2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licopter with text below&#10;&#10;AI-generated content may be incorrect.">
            <a:extLst>
              <a:ext uri="{FF2B5EF4-FFF2-40B4-BE49-F238E27FC236}">
                <a16:creationId xmlns:a16="http://schemas.microsoft.com/office/drawing/2014/main" xmlns="" id="{C9542472-5CFE-A33D-CCD1-BCBD690D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sign with text&#10;&#10;AI-generated content may be incorrect.">
            <a:extLst>
              <a:ext uri="{FF2B5EF4-FFF2-40B4-BE49-F238E27FC236}">
                <a16:creationId xmlns:a16="http://schemas.microsoft.com/office/drawing/2014/main" xmlns="" id="{7B573983-290A-E5B7-C91B-79DB5275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7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ook with text&#10;&#10;AI-generated content may be incorrect.">
            <a:extLst>
              <a:ext uri="{FF2B5EF4-FFF2-40B4-BE49-F238E27FC236}">
                <a16:creationId xmlns:a16="http://schemas.microsoft.com/office/drawing/2014/main" xmlns="" id="{9CA5E8E2-11B1-92DD-D42A-190379E2A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 on a green background&#10;&#10;AI-generated content may be incorrect.">
            <a:extLst>
              <a:ext uri="{FF2B5EF4-FFF2-40B4-BE49-F238E27FC236}">
                <a16:creationId xmlns:a16="http://schemas.microsoft.com/office/drawing/2014/main" xmlns="" id="{6DECF1FB-56E5-93BB-5E73-A4711B61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8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ign with yellow text&#10;&#10;AI-generated content may be incorrect.">
            <a:extLst>
              <a:ext uri="{FF2B5EF4-FFF2-40B4-BE49-F238E27FC236}">
                <a16:creationId xmlns:a16="http://schemas.microsoft.com/office/drawing/2014/main" xmlns="" id="{8D8A8850-C22D-0F4D-550D-E9CF9AA0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8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xmlns="" id="{3F8F3F19-79BB-B109-2C79-B7B71E83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0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text on it&#10;&#10;AI-generated content may be incorrect.">
            <a:extLst>
              <a:ext uri="{FF2B5EF4-FFF2-40B4-BE49-F238E27FC236}">
                <a16:creationId xmlns:a16="http://schemas.microsoft.com/office/drawing/2014/main" xmlns="" id="{80E94D93-4D00-E553-1A9E-E6FF43FC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3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ular sign with white text&#10;&#10;AI-generated content may be incorrect.">
            <a:extLst>
              <a:ext uri="{FF2B5EF4-FFF2-40B4-BE49-F238E27FC236}">
                <a16:creationId xmlns:a16="http://schemas.microsoft.com/office/drawing/2014/main" xmlns="" id="{FCF4C46D-A3E6-73D6-7690-B9291481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9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with a cartoon character&#10;&#10;AI-generated content may be incorrect.">
            <a:extLst>
              <a:ext uri="{FF2B5EF4-FFF2-40B4-BE49-F238E27FC236}">
                <a16:creationId xmlns:a16="http://schemas.microsoft.com/office/drawing/2014/main" xmlns="" id="{09391841-3242-875F-6CB9-81EF292F5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5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xmlns="" id="{774BBB28-8A28-CDC2-5628-4D81CDB12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0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0</Words>
  <Application>Microsoft Office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Nsiah</dc:creator>
  <cp:lastModifiedBy>Microsoft account</cp:lastModifiedBy>
  <cp:revision>19</cp:revision>
  <cp:lastPrinted>2025-11-11T10:57:04Z</cp:lastPrinted>
  <dcterms:created xsi:type="dcterms:W3CDTF">2025-11-09T13:09:21Z</dcterms:created>
  <dcterms:modified xsi:type="dcterms:W3CDTF">2025-11-11T14:39:31Z</dcterms:modified>
</cp:coreProperties>
</file>